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al Black" panose="020B0A04020102020204" pitchFamily="34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391" b="-5338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8288906" y="5454870"/>
            <a:ext cx="5065334" cy="6787717"/>
          </a:xfrm>
          <a:custGeom>
            <a:avLst/>
            <a:gdLst/>
            <a:ahLst/>
            <a:cxnLst/>
            <a:rect l="l" t="t" r="r" b="b"/>
            <a:pathLst>
              <a:path w="5065334" h="6787717">
                <a:moveTo>
                  <a:pt x="0" y="0"/>
                </a:moveTo>
                <a:lnTo>
                  <a:pt x="5065334" y="0"/>
                </a:lnTo>
                <a:lnTo>
                  <a:pt x="5065334" y="6787717"/>
                </a:lnTo>
                <a:lnTo>
                  <a:pt x="0" y="67877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028700" y="1028700"/>
            <a:ext cx="1160683" cy="1160683"/>
          </a:xfrm>
          <a:custGeom>
            <a:avLst/>
            <a:gdLst/>
            <a:ahLst/>
            <a:cxnLst/>
            <a:rect l="l" t="t" r="r" b="b"/>
            <a:pathLst>
              <a:path w="1160683" h="1160683">
                <a:moveTo>
                  <a:pt x="0" y="0"/>
                </a:moveTo>
                <a:lnTo>
                  <a:pt x="1160683" y="0"/>
                </a:lnTo>
                <a:lnTo>
                  <a:pt x="1160683" y="1160683"/>
                </a:lnTo>
                <a:lnTo>
                  <a:pt x="0" y="11606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902216" y="3460151"/>
            <a:ext cx="16483566" cy="1371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20"/>
              </a:lnSpc>
            </a:pPr>
            <a:r>
              <a:rPr lang="en-US" sz="8157" dirty="0">
                <a:solidFill>
                  <a:srgbClr val="333F50"/>
                </a:solidFill>
                <a:latin typeface="Arial Black" panose="020B0A04020102020204" pitchFamily="34" charset="0"/>
                <a:ea typeface="Intro Rust"/>
                <a:cs typeface="Intro Rust"/>
                <a:sym typeface="Intro Rust"/>
              </a:rPr>
              <a:t>SCHUTZKONZEPT-BRIEFING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31168" y="4610100"/>
            <a:ext cx="7225661" cy="605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473" dirty="0">
                <a:solidFill>
                  <a:srgbClr val="333F50"/>
                </a:solidFill>
                <a:latin typeface="Arial Black" panose="020B0A04020102020204" pitchFamily="34" charset="0"/>
                <a:ea typeface="Intro Rust"/>
                <a:cs typeface="Intro Rust"/>
                <a:sym typeface="Intro Rust"/>
              </a:rPr>
              <a:t>FÜR JUGENDFEUERWEHREN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7725" y="8648621"/>
            <a:ext cx="1261950" cy="1219359"/>
          </a:xfrm>
          <a:custGeom>
            <a:avLst/>
            <a:gdLst/>
            <a:ahLst/>
            <a:cxnLst/>
            <a:rect l="l" t="t" r="r" b="b"/>
            <a:pathLst>
              <a:path w="1261950" h="1219359">
                <a:moveTo>
                  <a:pt x="0" y="0"/>
                </a:moveTo>
                <a:lnTo>
                  <a:pt x="1261950" y="0"/>
                </a:lnTo>
                <a:lnTo>
                  <a:pt x="1261950" y="1219358"/>
                </a:lnTo>
                <a:lnTo>
                  <a:pt x="0" y="1219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0" y="495300"/>
            <a:ext cx="18288000" cy="936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333F50"/>
                </a:solidFill>
                <a:latin typeface="Arial Black" panose="020B0A04020102020204" pitchFamily="34" charset="0"/>
                <a:ea typeface="Intro Rust"/>
                <a:cs typeface="Intro Rust"/>
                <a:sym typeface="Intro Rust"/>
              </a:rPr>
              <a:t>EINSTIEGSVIDEO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84583" y="4305300"/>
            <a:ext cx="8718834" cy="1057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36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Habt </a:t>
            </a:r>
            <a:r>
              <a:rPr lang="en-US" sz="36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ihr</a:t>
            </a:r>
            <a:r>
              <a:rPr lang="en-US" sz="36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36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Fragen</a:t>
            </a:r>
            <a:r>
              <a:rPr lang="en-US" sz="3600" b="1" dirty="0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 </a:t>
            </a:r>
            <a:r>
              <a:rPr lang="en-US" sz="36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zum</a:t>
            </a:r>
            <a:r>
              <a:rPr lang="en-US" sz="36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36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Einstiegsvideo</a:t>
            </a:r>
            <a:r>
              <a:rPr lang="en-US" sz="36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?</a:t>
            </a:r>
          </a:p>
          <a:p>
            <a:pPr algn="ctr">
              <a:lnSpc>
                <a:spcPts val="2700"/>
              </a:lnSpc>
            </a:pPr>
            <a:endParaRPr lang="en-US" sz="3600" dirty="0">
              <a:solidFill>
                <a:srgbClr val="333F50"/>
              </a:solidFill>
              <a:latin typeface="Arial" panose="020B0604020202020204" pitchFamily="34" charset="0"/>
              <a:ea typeface="Jost* Light"/>
              <a:cs typeface="Arial" panose="020B0604020202020204" pitchFamily="34" charset="0"/>
              <a:sym typeface="Jost* Light"/>
            </a:endParaRPr>
          </a:p>
          <a:p>
            <a:pPr algn="ctr">
              <a:lnSpc>
                <a:spcPts val="2700"/>
              </a:lnSpc>
            </a:pPr>
            <a:r>
              <a:rPr lang="en-US" sz="36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Möchtet</a:t>
            </a:r>
            <a:r>
              <a:rPr lang="en-US" sz="36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36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ihr</a:t>
            </a:r>
            <a:r>
              <a:rPr lang="en-US" sz="36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36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eure</a:t>
            </a:r>
            <a:r>
              <a:rPr lang="en-US" sz="36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3600" b="1" dirty="0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Gedanken </a:t>
            </a:r>
            <a:r>
              <a:rPr lang="en-US" sz="36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mitteilen</a:t>
            </a:r>
            <a:r>
              <a:rPr lang="en-US" sz="36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9FC74-4FE2-B08E-6655-3402EFB2D7F2}"/>
              </a:ext>
            </a:extLst>
          </p:cNvPr>
          <p:cNvSpPr txBox="1"/>
          <p:nvPr/>
        </p:nvSpPr>
        <p:spPr>
          <a:xfrm>
            <a:off x="1371600" y="9410700"/>
            <a:ext cx="27432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Kinder- und </a:t>
            </a:r>
            <a:r>
              <a:rPr lang="en-US" sz="10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Jugendfeuerwehr</a:t>
            </a:r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Schaumburg e. V.</a:t>
            </a:r>
          </a:p>
          <a:p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Juni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7725" y="8648621"/>
            <a:ext cx="1261950" cy="1219359"/>
          </a:xfrm>
          <a:custGeom>
            <a:avLst/>
            <a:gdLst/>
            <a:ahLst/>
            <a:cxnLst/>
            <a:rect l="l" t="t" r="r" b="b"/>
            <a:pathLst>
              <a:path w="1261950" h="1219359">
                <a:moveTo>
                  <a:pt x="0" y="0"/>
                </a:moveTo>
                <a:lnTo>
                  <a:pt x="1261950" y="0"/>
                </a:lnTo>
                <a:lnTo>
                  <a:pt x="1261950" y="1219358"/>
                </a:lnTo>
                <a:lnTo>
                  <a:pt x="0" y="1219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6971947" y="2901342"/>
            <a:ext cx="4344105" cy="5975958"/>
          </a:xfrm>
          <a:custGeom>
            <a:avLst/>
            <a:gdLst/>
            <a:ahLst/>
            <a:cxnLst/>
            <a:rect l="l" t="t" r="r" b="b"/>
            <a:pathLst>
              <a:path w="4513440" h="6356958">
                <a:moveTo>
                  <a:pt x="0" y="0"/>
                </a:moveTo>
                <a:lnTo>
                  <a:pt x="4513440" y="0"/>
                </a:lnTo>
                <a:lnTo>
                  <a:pt x="4513440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744342" y="2901342"/>
            <a:ext cx="4344105" cy="5975958"/>
          </a:xfrm>
          <a:custGeom>
            <a:avLst/>
            <a:gdLst/>
            <a:ahLst/>
            <a:cxnLst/>
            <a:rect l="l" t="t" r="r" b="b"/>
            <a:pathLst>
              <a:path w="4513440" h="6356958">
                <a:moveTo>
                  <a:pt x="0" y="0"/>
                </a:moveTo>
                <a:lnTo>
                  <a:pt x="4513440" y="0"/>
                </a:lnTo>
                <a:lnTo>
                  <a:pt x="4513440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2199762" y="2901342"/>
            <a:ext cx="4344105" cy="5975958"/>
          </a:xfrm>
          <a:custGeom>
            <a:avLst/>
            <a:gdLst/>
            <a:ahLst/>
            <a:cxnLst/>
            <a:rect l="l" t="t" r="r" b="b"/>
            <a:pathLst>
              <a:path w="4513440" h="6356958">
                <a:moveTo>
                  <a:pt x="0" y="0"/>
                </a:moveTo>
                <a:lnTo>
                  <a:pt x="4513440" y="0"/>
                </a:lnTo>
                <a:lnTo>
                  <a:pt x="4513440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0" y="508000"/>
            <a:ext cx="18288000" cy="926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333F50"/>
                </a:solidFill>
                <a:latin typeface="Arial Black" panose="020B0A04020102020204" pitchFamily="34" charset="0"/>
                <a:ea typeface="Intro Rust"/>
                <a:cs typeface="Intro Rust"/>
                <a:sym typeface="Intro Rust"/>
              </a:rPr>
              <a:t>SICHTBARKEIT DES THEMAS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5138" y="2164995"/>
            <a:ext cx="5142514" cy="363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Plakat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“Platz”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72743" y="2164995"/>
            <a:ext cx="5142514" cy="363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b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Plakat “Nein”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00558" y="2159996"/>
            <a:ext cx="5142514" cy="35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Plakat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“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Aufmerksamkeit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”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FD634F6A-05ED-B15E-5F78-3C8F020B04EC}"/>
              </a:ext>
            </a:extLst>
          </p:cNvPr>
          <p:cNvSpPr txBox="1"/>
          <p:nvPr/>
        </p:nvSpPr>
        <p:spPr>
          <a:xfrm>
            <a:off x="1371600" y="9410700"/>
            <a:ext cx="27432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Kinder- und </a:t>
            </a:r>
            <a:r>
              <a:rPr lang="en-US" sz="10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Jugendfeuerwehr</a:t>
            </a:r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Schaumburg e. V.</a:t>
            </a:r>
          </a:p>
          <a:p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Juni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7725" y="8648621"/>
            <a:ext cx="1261950" cy="1219359"/>
          </a:xfrm>
          <a:custGeom>
            <a:avLst/>
            <a:gdLst/>
            <a:ahLst/>
            <a:cxnLst/>
            <a:rect l="l" t="t" r="r" b="b"/>
            <a:pathLst>
              <a:path w="1261950" h="1219359">
                <a:moveTo>
                  <a:pt x="0" y="0"/>
                </a:moveTo>
                <a:lnTo>
                  <a:pt x="1261950" y="0"/>
                </a:lnTo>
                <a:lnTo>
                  <a:pt x="1261950" y="1219358"/>
                </a:lnTo>
                <a:lnTo>
                  <a:pt x="0" y="1219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0" y="508000"/>
            <a:ext cx="18288000" cy="926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333F50"/>
                </a:solidFill>
                <a:latin typeface="Arial Black" panose="020B0A04020102020204" pitchFamily="34" charset="0"/>
                <a:ea typeface="Intro Rust"/>
                <a:cs typeface="Intro Rust"/>
                <a:sym typeface="Intro Rust"/>
              </a:rPr>
              <a:t>ANSPRECHPERSONEN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62666" y="2671713"/>
            <a:ext cx="3824258" cy="36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b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Jannik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62666" y="3083193"/>
            <a:ext cx="382425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Medienzentrum</a:t>
            </a:r>
            <a:endParaRPr lang="en-US" sz="2700" dirty="0">
              <a:solidFill>
                <a:srgbClr val="333F50"/>
              </a:solidFill>
              <a:latin typeface="Arial" panose="020B0604020202020204" pitchFamily="34" charset="0"/>
              <a:ea typeface="Jost* Light"/>
              <a:cs typeface="Arial" panose="020B0604020202020204" pitchFamily="34" charset="0"/>
              <a:sym typeface="Jost*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5403" y="2054493"/>
            <a:ext cx="3824258" cy="36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Nora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5403" y="2465973"/>
            <a:ext cx="382425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Ausflug</a:t>
            </a:r>
            <a:endParaRPr lang="en-US" sz="2700" dirty="0">
              <a:solidFill>
                <a:srgbClr val="333F50"/>
              </a:solidFill>
              <a:latin typeface="Arial" panose="020B0604020202020204" pitchFamily="34" charset="0"/>
              <a:ea typeface="Jost* Light"/>
              <a:cs typeface="Arial" panose="020B0604020202020204" pitchFamily="34" charset="0"/>
              <a:sym typeface="Jost*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162388" y="2902616"/>
            <a:ext cx="6096912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Ansprechen</a:t>
            </a:r>
            <a:endParaRPr lang="en-US" sz="2700" b="1" dirty="0">
              <a:solidFill>
                <a:srgbClr val="333F50"/>
              </a:solidFill>
              <a:latin typeface="Arial Black" panose="020B0A04020102020204" pitchFamily="34" charset="0"/>
              <a:ea typeface="Jost* Medium"/>
              <a:cs typeface="Jost* Medium"/>
              <a:sym typeface="Jost* Medium"/>
            </a:endParaRPr>
          </a:p>
          <a:p>
            <a:pPr algn="l">
              <a:lnSpc>
                <a:spcPts val="2700"/>
              </a:lnSpc>
            </a:pP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Ihr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könnt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euch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direkt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an Nora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oder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Jannik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wenden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,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wenn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ihr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Bedarf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habt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 Auch die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Zeltlagerverwaltung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am Info-Point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kann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angesprochen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werden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, um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Kontakt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zu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Nora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oder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Jannik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aufzunehmen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CA0E717-3D1F-E166-B48F-545D8C9F8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11">
            <a:off x="5045583" y="3477067"/>
            <a:ext cx="4798684" cy="54007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1E1A89E-8CD6-005C-845F-E6AC19449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851">
            <a:off x="931279" y="3030031"/>
            <a:ext cx="4093032" cy="54007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4216F1EE-CE9A-764C-FE7E-239288313477}"/>
              </a:ext>
            </a:extLst>
          </p:cNvPr>
          <p:cNvSpPr txBox="1"/>
          <p:nvPr/>
        </p:nvSpPr>
        <p:spPr>
          <a:xfrm>
            <a:off x="1371600" y="9410700"/>
            <a:ext cx="27432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Kinder- und </a:t>
            </a:r>
            <a:r>
              <a:rPr lang="en-US" sz="10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Jugendfeuerwehr</a:t>
            </a:r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Schaumburg e. V.</a:t>
            </a:r>
          </a:p>
          <a:p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Juni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7725" y="8648621"/>
            <a:ext cx="1261950" cy="1219359"/>
          </a:xfrm>
          <a:custGeom>
            <a:avLst/>
            <a:gdLst/>
            <a:ahLst/>
            <a:cxnLst/>
            <a:rect l="l" t="t" r="r" b="b"/>
            <a:pathLst>
              <a:path w="1261950" h="1219359">
                <a:moveTo>
                  <a:pt x="0" y="0"/>
                </a:moveTo>
                <a:lnTo>
                  <a:pt x="1261950" y="0"/>
                </a:lnTo>
                <a:lnTo>
                  <a:pt x="1261950" y="1219358"/>
                </a:lnTo>
                <a:lnTo>
                  <a:pt x="0" y="1219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1190249" y="3853219"/>
            <a:ext cx="4006516" cy="5405081"/>
          </a:xfrm>
          <a:custGeom>
            <a:avLst/>
            <a:gdLst/>
            <a:ahLst/>
            <a:cxnLst/>
            <a:rect l="l" t="t" r="r" b="b"/>
            <a:pathLst>
              <a:path w="4006516" h="5405081">
                <a:moveTo>
                  <a:pt x="0" y="0"/>
                </a:moveTo>
                <a:lnTo>
                  <a:pt x="4006516" y="0"/>
                </a:lnTo>
                <a:lnTo>
                  <a:pt x="4006516" y="5405081"/>
                </a:lnTo>
                <a:lnTo>
                  <a:pt x="0" y="54050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0" y="508000"/>
            <a:ext cx="18288000" cy="926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333F50"/>
                </a:solidFill>
                <a:latin typeface="Arial Black" panose="020B0A04020102020204" pitchFamily="34" charset="0"/>
                <a:ea typeface="Intro Rust"/>
                <a:cs typeface="Intro Rust"/>
                <a:sym typeface="Intro Rust"/>
              </a:rPr>
              <a:t>WOHLFÜHL-BOX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39000" y="1802578"/>
            <a:ext cx="10810000" cy="173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Die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Wohlfühl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-Box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ist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ein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Briefkasten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,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über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den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ihr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Eure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Anliegen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übermitteln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könnt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. Dabei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ist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es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wichtig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,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dass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ihr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uns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euren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Namen und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eure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Jugendfeuerwehr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nennt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,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damit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wir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anschließend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Kontakt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zu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euch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aufnehmen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können</a:t>
            </a: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33799" y="4565613"/>
            <a:ext cx="8217039" cy="242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Leerung</a:t>
            </a:r>
            <a:endParaRPr lang="en-US" sz="2700" b="1" dirty="0">
              <a:solidFill>
                <a:srgbClr val="333F50"/>
              </a:solidFill>
              <a:latin typeface="Arial" panose="020B0604020202020204" pitchFamily="34" charset="0"/>
              <a:ea typeface="Jost* Medium"/>
              <a:cs typeface="Arial" panose="020B0604020202020204" pitchFamily="34" charset="0"/>
              <a:sym typeface="Jost* Medium"/>
            </a:endParaRPr>
          </a:p>
          <a:p>
            <a:pPr algn="l">
              <a:lnSpc>
                <a:spcPts val="2700"/>
              </a:lnSpc>
            </a:pP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Der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Briefkasten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wir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mindestens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dreimal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täglich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kurz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vor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oder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nach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den Mahlzeiten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geleert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 </a:t>
            </a:r>
          </a:p>
          <a:p>
            <a:pPr algn="l">
              <a:lnSpc>
                <a:spcPts val="2700"/>
              </a:lnSpc>
            </a:pPr>
            <a:endParaRPr lang="en-US" sz="2700" dirty="0">
              <a:solidFill>
                <a:srgbClr val="333F50"/>
              </a:solidFill>
              <a:latin typeface="Arial" panose="020B0604020202020204" pitchFamily="34" charset="0"/>
              <a:ea typeface="Jost* Light"/>
              <a:cs typeface="Arial" panose="020B0604020202020204" pitchFamily="34" charset="0"/>
              <a:sym typeface="Jost* Light"/>
            </a:endParaRPr>
          </a:p>
          <a:p>
            <a:pPr algn="l">
              <a:lnSpc>
                <a:spcPts val="2700"/>
              </a:lnSpc>
            </a:pPr>
            <a:r>
              <a:rPr lang="en-US" sz="2700" b="1" dirty="0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Ort</a:t>
            </a:r>
          </a:p>
          <a:p>
            <a:pPr algn="l">
              <a:lnSpc>
                <a:spcPts val="2700"/>
              </a:lnSpc>
            </a:pP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Der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Briefkasten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befindet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sich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am Info-Point der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Zeltlagerverwaltung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0ACD58C-1CE4-3D32-5444-5B26455A138B}"/>
              </a:ext>
            </a:extLst>
          </p:cNvPr>
          <p:cNvSpPr txBox="1"/>
          <p:nvPr/>
        </p:nvSpPr>
        <p:spPr>
          <a:xfrm>
            <a:off x="1371600" y="9410700"/>
            <a:ext cx="27432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Kinder- und </a:t>
            </a:r>
            <a:r>
              <a:rPr lang="en-US" sz="10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Jugendfeuerwehr</a:t>
            </a:r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Schaumburg e. V.</a:t>
            </a:r>
          </a:p>
          <a:p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Juni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7725" y="8648621"/>
            <a:ext cx="1261950" cy="1219359"/>
          </a:xfrm>
          <a:custGeom>
            <a:avLst/>
            <a:gdLst/>
            <a:ahLst/>
            <a:cxnLst/>
            <a:rect l="l" t="t" r="r" b="b"/>
            <a:pathLst>
              <a:path w="1261950" h="1219359">
                <a:moveTo>
                  <a:pt x="0" y="0"/>
                </a:moveTo>
                <a:lnTo>
                  <a:pt x="1261950" y="0"/>
                </a:lnTo>
                <a:lnTo>
                  <a:pt x="1261950" y="1219358"/>
                </a:lnTo>
                <a:lnTo>
                  <a:pt x="0" y="1219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1189579" y="2857309"/>
            <a:ext cx="5624818" cy="5624818"/>
          </a:xfrm>
          <a:custGeom>
            <a:avLst/>
            <a:gdLst/>
            <a:ahLst/>
            <a:cxnLst/>
            <a:rect l="l" t="t" r="r" b="b"/>
            <a:pathLst>
              <a:path w="5624818" h="5624818">
                <a:moveTo>
                  <a:pt x="0" y="0"/>
                </a:moveTo>
                <a:lnTo>
                  <a:pt x="5624818" y="0"/>
                </a:lnTo>
                <a:lnTo>
                  <a:pt x="5624818" y="5624819"/>
                </a:lnTo>
                <a:lnTo>
                  <a:pt x="0" y="56248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0" y="508000"/>
            <a:ext cx="18288000" cy="936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333F50"/>
                </a:solidFill>
                <a:latin typeface="Arial Black" panose="020B0A04020102020204" pitchFamily="34" charset="0"/>
                <a:ea typeface="Intro Rust"/>
                <a:cs typeface="Intro Rust"/>
                <a:sym typeface="Intro Rust"/>
              </a:rPr>
              <a:t>HANDYFREIE ZONE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18547" y="4153790"/>
            <a:ext cx="8217039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Rund um die </a:t>
            </a:r>
            <a:r>
              <a:rPr lang="en-US" sz="27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sanitären</a:t>
            </a:r>
            <a:r>
              <a:rPr lang="en-US" sz="2700" b="1" dirty="0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 Anlagen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(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Waschmöglichkeiten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, Duschen,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Toiletten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)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wird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eine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handyfreie</a:t>
            </a:r>
            <a:r>
              <a:rPr lang="en-US" sz="2700" b="1" dirty="0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 Zone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eingerichtet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</a:t>
            </a:r>
          </a:p>
          <a:p>
            <a:pPr algn="l">
              <a:lnSpc>
                <a:spcPts val="2700"/>
              </a:lnSpc>
            </a:pPr>
            <a:endParaRPr lang="en-US" sz="2700" dirty="0">
              <a:solidFill>
                <a:srgbClr val="333F50"/>
              </a:solidFill>
              <a:latin typeface="Arial" panose="020B0604020202020204" pitchFamily="34" charset="0"/>
              <a:ea typeface="Jost* Light"/>
              <a:cs typeface="Arial" panose="020B0604020202020204" pitchFamily="34" charset="0"/>
              <a:sym typeface="Jost* Light"/>
            </a:endParaRPr>
          </a:p>
          <a:p>
            <a:pPr algn="l">
              <a:lnSpc>
                <a:spcPts val="2700"/>
              </a:lnSpc>
            </a:pP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Klar: Ein Handy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darf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mitgeführt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werden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,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Anrufe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können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angenommen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werden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 Aber das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Fotografieren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oder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Filmen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in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diesem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Bereich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ist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untersagt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 So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schützen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wir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unsere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Privatsphäre</a:t>
            </a:r>
            <a:r>
              <a:rPr lang="en-US" sz="2700" b="1" dirty="0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 in </a:t>
            </a:r>
            <a:r>
              <a:rPr lang="en-US" sz="27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einem</a:t>
            </a:r>
            <a:r>
              <a:rPr lang="en-US" sz="2700" b="1" dirty="0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sensiblen</a:t>
            </a:r>
            <a:r>
              <a:rPr lang="en-US" sz="2700" b="1" dirty="0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 </a:t>
            </a:r>
            <a:r>
              <a:rPr lang="en-US" sz="27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Bereich</a:t>
            </a:r>
            <a:r>
              <a:rPr lang="en-US" sz="27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5F035AD-BE00-9679-1C3C-ECA87D902BC6}"/>
              </a:ext>
            </a:extLst>
          </p:cNvPr>
          <p:cNvSpPr txBox="1"/>
          <p:nvPr/>
        </p:nvSpPr>
        <p:spPr>
          <a:xfrm>
            <a:off x="1371600" y="9410700"/>
            <a:ext cx="27432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Kinder- und </a:t>
            </a:r>
            <a:r>
              <a:rPr lang="en-US" sz="10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Jugendfeuerwehr</a:t>
            </a:r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Schaumburg e. V.</a:t>
            </a:r>
          </a:p>
          <a:p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Juni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7725" y="8648621"/>
            <a:ext cx="1261950" cy="1219359"/>
          </a:xfrm>
          <a:custGeom>
            <a:avLst/>
            <a:gdLst/>
            <a:ahLst/>
            <a:cxnLst/>
            <a:rect l="l" t="t" r="r" b="b"/>
            <a:pathLst>
              <a:path w="1261950" h="1219359">
                <a:moveTo>
                  <a:pt x="0" y="0"/>
                </a:moveTo>
                <a:lnTo>
                  <a:pt x="1261950" y="0"/>
                </a:lnTo>
                <a:lnTo>
                  <a:pt x="1261950" y="1219358"/>
                </a:lnTo>
                <a:lnTo>
                  <a:pt x="0" y="1219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0" y="508000"/>
            <a:ext cx="18288000" cy="936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333F50"/>
                </a:solidFill>
                <a:latin typeface="Arial Black" panose="020B0A04020102020204" pitchFamily="34" charset="0"/>
                <a:ea typeface="Intro Rust"/>
                <a:cs typeface="Intro Rust"/>
                <a:sym typeface="Intro Rust"/>
              </a:rPr>
              <a:t>SCHUTZ &amp; SOCIAL MEDIA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" y="1407603"/>
            <a:ext cx="18288000" cy="363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b="1" dirty="0">
                <a:solidFill>
                  <a:srgbClr val="333F50"/>
                </a:solidFill>
                <a:latin typeface="Arial Black" panose="020B0A04020102020204" pitchFamily="34" charset="0"/>
                <a:ea typeface="Jost* Medium"/>
                <a:cs typeface="Jost* Medium"/>
                <a:sym typeface="Jost* Medium"/>
              </a:rPr>
              <a:t>5 TIPPS &amp; HINWEISE, DIE WIR BEACHTEN WOLLEN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4115" y="2399728"/>
            <a:ext cx="3915774" cy="344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Stichwort</a:t>
            </a:r>
            <a:r>
              <a:rPr lang="en-US" sz="2700" b="1" dirty="0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: </a:t>
            </a:r>
            <a:r>
              <a:rPr lang="en-US" sz="27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Jugend</a:t>
            </a:r>
            <a:endParaRPr lang="en-US" sz="2700" b="1" dirty="0">
              <a:solidFill>
                <a:srgbClr val="333F50"/>
              </a:solidFill>
              <a:latin typeface="Arial" panose="020B0604020202020204" pitchFamily="34" charset="0"/>
              <a:ea typeface="Jost* Medium"/>
              <a:cs typeface="Arial" panose="020B0604020202020204" pitchFamily="34" charset="0"/>
              <a:sym typeface="Jost* Medium"/>
            </a:endParaRPr>
          </a:p>
          <a:p>
            <a:pPr algn="ctr">
              <a:lnSpc>
                <a:spcPts val="2199"/>
              </a:lnSpc>
            </a:pP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Achtet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auf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angemessene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Inhalte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: Unser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Zeltlager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ist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eine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Jugendveranstaltung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,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mehr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als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zwei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Drittel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der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Teilnehmenden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sind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minderjährig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 Die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veröffentlichten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Beiträge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, Reels &amp; Co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sollen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jugendgerecht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sein.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Klärt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mit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den in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euren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Beiträgen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erkennbaren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Personen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deren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Einverständnis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zur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Veröffentlichung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ab.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86113" y="2399728"/>
            <a:ext cx="3915774" cy="2603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Stichwort</a:t>
            </a:r>
            <a:r>
              <a:rPr lang="en-US" sz="2700" b="1" dirty="0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: </a:t>
            </a:r>
            <a:r>
              <a:rPr lang="en-US" sz="27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Feuerwehr</a:t>
            </a:r>
            <a:endParaRPr lang="en-US" sz="2700" b="1" dirty="0">
              <a:solidFill>
                <a:srgbClr val="333F50"/>
              </a:solidFill>
              <a:latin typeface="Arial" panose="020B0604020202020204" pitchFamily="34" charset="0"/>
              <a:ea typeface="Jost* Medium"/>
              <a:cs typeface="Arial" panose="020B0604020202020204" pitchFamily="34" charset="0"/>
              <a:sym typeface="Jost* Medium"/>
            </a:endParaRPr>
          </a:p>
          <a:p>
            <a:pPr algn="ctr">
              <a:lnSpc>
                <a:spcPts val="2199"/>
              </a:lnSpc>
            </a:pP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Schutzkleidung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gilt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auch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in den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sozialen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Medien: Ein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Zeltlager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in den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Sommerferien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bedeutet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natürlich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sommerliche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Kleidung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,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beispielsweise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Badekleidung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Achtet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auf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eine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angemessene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Bekleidung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der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sichtbaren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Personen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44987" y="2399728"/>
            <a:ext cx="4176213" cy="3167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Stichwort</a:t>
            </a:r>
            <a:r>
              <a:rPr lang="en-US" sz="2700" b="1" dirty="0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: </a:t>
            </a:r>
            <a:r>
              <a:rPr lang="en-US" sz="27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Zeltlager</a:t>
            </a:r>
            <a:endParaRPr lang="en-US" sz="2700" b="1" dirty="0">
              <a:solidFill>
                <a:srgbClr val="333F50"/>
              </a:solidFill>
              <a:latin typeface="Arial" panose="020B0604020202020204" pitchFamily="34" charset="0"/>
              <a:ea typeface="Jost* Medium"/>
              <a:cs typeface="Arial" panose="020B0604020202020204" pitchFamily="34" charset="0"/>
              <a:sym typeface="Jost* Medium"/>
            </a:endParaRPr>
          </a:p>
          <a:p>
            <a:pPr algn="ctr">
              <a:lnSpc>
                <a:spcPts val="2199"/>
              </a:lnSpc>
            </a:pP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Schlafzelte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sind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Rückzugsorte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: Wir alle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teilen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während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der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Zeltlagerwoche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Orte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miteinander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, die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auch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als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Orte der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Privatsphäre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gelten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 Fotos und Videos, die in den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Schlafzelten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entstehen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,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sind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eher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nicht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veröffentlichungstauglich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Außerdem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gilt die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bereits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erwähnte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handyfreie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Zone.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02584" y="6424358"/>
            <a:ext cx="5853809" cy="2603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Stichwort</a:t>
            </a:r>
            <a:r>
              <a:rPr lang="en-US" sz="2700" b="1" dirty="0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: Schaumburg</a:t>
            </a:r>
          </a:p>
          <a:p>
            <a:pPr algn="ctr">
              <a:lnSpc>
                <a:spcPts val="2199"/>
              </a:lnSpc>
            </a:pP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Ihr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seid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wir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,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wir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sind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ihr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: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Soziale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Medien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sind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eine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herrliche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Möglichkeit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, um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Eindrücke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aus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dem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Zeltlager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kreativ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darzustellen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 Dabei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betreiben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wir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Öffentlichkeitsarbeit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nicht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nur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für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unsere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eigene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(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Jugend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-)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Feuerwehr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,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sondern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wir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vermitteln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viel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mehr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eine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gemeinsame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Außendarstellung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unserer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Nachwuchsarbeit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Bedenkt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immer die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Perspektiven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anderer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18083" y="6424358"/>
            <a:ext cx="5853809" cy="232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b="1" dirty="0" err="1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Stichwort</a:t>
            </a:r>
            <a:r>
              <a:rPr lang="en-US" sz="2700" b="1" dirty="0">
                <a:solidFill>
                  <a:srgbClr val="333F50"/>
                </a:solidFill>
                <a:latin typeface="Arial" panose="020B0604020202020204" pitchFamily="34" charset="0"/>
                <a:ea typeface="Jost* Medium"/>
                <a:cs typeface="Arial" panose="020B0604020202020204" pitchFamily="34" charset="0"/>
                <a:sym typeface="Jost* Medium"/>
              </a:rPr>
              <a:t>: 2026</a:t>
            </a:r>
          </a:p>
          <a:p>
            <a:pPr algn="ctr">
              <a:lnSpc>
                <a:spcPts val="2199"/>
              </a:lnSpc>
            </a:pP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Voll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im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Trend: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Ohne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Frage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bereitet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es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teilweise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große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Freude,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einen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Reel-Trend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aufzugreifen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und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umzusetzen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Doch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nicht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alles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eignet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sich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für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einen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Social Media-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Beitrag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einer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Jugendfeuerwehr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. Trends von TikTok, Instagram &amp; Co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sind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sensibel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zu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betrachten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und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vor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einer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Umsetzung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zu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</a:t>
            </a:r>
            <a:r>
              <a:rPr lang="en-US" sz="2199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reflektieren</a:t>
            </a:r>
            <a:r>
              <a:rPr lang="en-US" sz="2199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!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F3314DF-1CE5-A2FD-BDDB-EC745C312756}"/>
              </a:ext>
            </a:extLst>
          </p:cNvPr>
          <p:cNvSpPr txBox="1"/>
          <p:nvPr/>
        </p:nvSpPr>
        <p:spPr>
          <a:xfrm>
            <a:off x="1371600" y="9410700"/>
            <a:ext cx="27432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Kinder- und </a:t>
            </a:r>
            <a:r>
              <a:rPr lang="en-US" sz="1000" dirty="0" err="1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Jugendfeuerwehr</a:t>
            </a:r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 Schaumburg e. V.</a:t>
            </a:r>
          </a:p>
          <a:p>
            <a:r>
              <a:rPr lang="en-US" sz="1000" dirty="0">
                <a:solidFill>
                  <a:srgbClr val="333F50"/>
                </a:solidFill>
                <a:latin typeface="Arial" panose="020B0604020202020204" pitchFamily="34" charset="0"/>
                <a:ea typeface="Jost* Light"/>
                <a:cs typeface="Arial" panose="020B0604020202020204" pitchFamily="34" charset="0"/>
                <a:sym typeface="Jost* Light"/>
              </a:rPr>
              <a:t>Juni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Benutzerdefiniert</PresentationFormat>
  <Paragraphs>52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KJFZL · SchuKo Jugendfeuerwehren</dc:title>
  <cp:lastModifiedBy>Jannik B</cp:lastModifiedBy>
  <cp:revision>4</cp:revision>
  <dcterms:created xsi:type="dcterms:W3CDTF">2006-08-16T00:00:00Z</dcterms:created>
  <dcterms:modified xsi:type="dcterms:W3CDTF">2026-06-08T15:51:00Z</dcterms:modified>
  <dc:identifier>DAHLUlYmYmM</dc:identifier>
</cp:coreProperties>
</file>